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8" r:id="rId7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D6F4F3C7-0682-418B-A422-E9474C952302}">
          <p14:sldIdLst>
            <p14:sldId id="256"/>
            <p14:sldId id="257"/>
            <p14:sldId id="25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07067" y="3303639"/>
            <a:ext cx="7766936" cy="3421626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endParaRPr lang="de-DE" dirty="0"/>
          </a:p>
          <a:p>
            <a:pPr algn="ctr"/>
            <a:r>
              <a:rPr lang="de-DE" sz="2400" b="1" dirty="0">
                <a:solidFill>
                  <a:srgbClr val="92D050"/>
                </a:solidFill>
              </a:rPr>
              <a:t>Wichtige Informationen</a:t>
            </a:r>
          </a:p>
          <a:p>
            <a:pPr algn="l"/>
            <a:endParaRPr lang="de-DE" b="1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e-DE" sz="1600" dirty="0"/>
              <a:t>Am Dienstag ist unser Bewegungsnachmittag in der Großsporthalle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e-DE" sz="1600" dirty="0"/>
              <a:t>Wir gehen, wenn möglich, täglich an die frische Luft. Bitte ziehen Sie Ihren Kindern der  Witterung entsprechende Kleidung an.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e-DE" sz="1600" dirty="0"/>
              <a:t>Ihre Kinder haben die Möglichkeit, am Nachmittag zwischendurch etwas zu essen. Bitte geben Sie Ihrem Kind bei Bedarf eine kleine Jause mit.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e-DE" sz="1600" dirty="0"/>
              <a:t>Änderungen im Programm sind möglich.</a:t>
            </a:r>
          </a:p>
          <a:p>
            <a:endParaRPr lang="de-AT" dirty="0"/>
          </a:p>
        </p:txBody>
      </p:sp>
      <p:pic>
        <p:nvPicPr>
          <p:cNvPr id="4" name="Bild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972" y="603971"/>
            <a:ext cx="796011" cy="89155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Bild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9441" y="586515"/>
            <a:ext cx="794794" cy="89155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el 6">
            <a:extLst>
              <a:ext uri="{FF2B5EF4-FFF2-40B4-BE49-F238E27FC236}">
                <a16:creationId xmlns:a16="http://schemas.microsoft.com/office/drawing/2014/main" id="{2C51EB8D-880F-F54C-D183-416E14B03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779639"/>
            <a:ext cx="7766936" cy="1347019"/>
          </a:xfrm>
        </p:spPr>
        <p:txBody>
          <a:bodyPr/>
          <a:lstStyle/>
          <a:p>
            <a:pPr algn="ctr"/>
            <a:br>
              <a:rPr lang="de-DE" sz="2800" b="1" dirty="0"/>
            </a:br>
            <a:r>
              <a:rPr lang="de-DE" sz="2800" b="1" dirty="0"/>
              <a:t>Programm der Schulischen Tagesbetreuung </a:t>
            </a:r>
            <a:br>
              <a:rPr lang="de-DE" sz="2000" dirty="0"/>
            </a:br>
            <a:r>
              <a:rPr lang="de-DE" sz="2000" dirty="0"/>
              <a:t>September bis Dezember 2024</a:t>
            </a:r>
            <a:br>
              <a:rPr lang="de-DE" sz="2000" dirty="0"/>
            </a:br>
            <a:r>
              <a:rPr lang="de-DE" sz="2000" dirty="0"/>
              <a:t>Jahresthema: Wir entdecken die Schätze unserer Natur und fördern einen achtsamen und wertschätzenden Umgang</a:t>
            </a: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4130524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62543" y="603135"/>
            <a:ext cx="7611458" cy="1320800"/>
          </a:xfrm>
        </p:spPr>
        <p:txBody>
          <a:bodyPr/>
          <a:lstStyle/>
          <a:p>
            <a:r>
              <a:rPr lang="de-DE" dirty="0"/>
              <a:t>September bis Dezember 2024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662543" y="1312985"/>
            <a:ext cx="7611458" cy="595532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>
                <a:solidFill>
                  <a:srgbClr val="92D050"/>
                </a:solidFill>
              </a:rPr>
              <a:t>1. Schulwoche 10.-13.09.2024: </a:t>
            </a:r>
          </a:p>
          <a:p>
            <a:pPr lvl="1"/>
            <a:r>
              <a:rPr lang="de-DE" sz="1800" dirty="0"/>
              <a:t>Ankommen und Kennenlernen mit verschiedenen In- und Outdoor-Spielen</a:t>
            </a:r>
          </a:p>
          <a:p>
            <a:pPr marL="0" indent="0">
              <a:buNone/>
            </a:pPr>
            <a:r>
              <a:rPr lang="de-DE" dirty="0">
                <a:solidFill>
                  <a:srgbClr val="92D050"/>
                </a:solidFill>
              </a:rPr>
              <a:t>2. Schulwoche 16.-21.09.2024</a:t>
            </a:r>
          </a:p>
          <a:p>
            <a:pPr lvl="1"/>
            <a:r>
              <a:rPr lang="de-DE" sz="1800" dirty="0"/>
              <a:t>Fenster gestalten</a:t>
            </a:r>
          </a:p>
          <a:p>
            <a:pPr marL="0" indent="0">
              <a:buNone/>
            </a:pPr>
            <a:r>
              <a:rPr lang="de-DE" dirty="0">
                <a:solidFill>
                  <a:srgbClr val="92D050"/>
                </a:solidFill>
              </a:rPr>
              <a:t>3.-5. Schulwoche 23.09.-11.10.2024</a:t>
            </a:r>
          </a:p>
          <a:p>
            <a:pPr lvl="1">
              <a:lnSpc>
                <a:spcPct val="170000"/>
              </a:lnSpc>
            </a:pPr>
            <a:r>
              <a:rPr lang="de-DE" sz="1800" dirty="0"/>
              <a:t>Erntedank: 	- Apfelernte im Kapuzinerpark und Verarbeitung </a:t>
            </a:r>
            <a:br>
              <a:rPr lang="de-DE" sz="1800" dirty="0"/>
            </a:br>
            <a:r>
              <a:rPr lang="de-DE" sz="1800" dirty="0"/>
              <a:t>			  (Saft, Strudel, Apfelmus ….)</a:t>
            </a:r>
            <a:br>
              <a:rPr lang="de-DE" sz="1800" dirty="0"/>
            </a:br>
            <a:r>
              <a:rPr lang="de-DE" sz="1800" dirty="0"/>
              <a:t>			- Kartoffelernte aus unserem Hochbeet mit anschließendem 				 	  traditionellen Kartoffelessen auf der Terrasse</a:t>
            </a:r>
            <a:br>
              <a:rPr lang="de-DE" sz="1800" dirty="0"/>
            </a:br>
            <a:r>
              <a:rPr lang="de-DE" sz="1800" dirty="0"/>
              <a:t>			- Erntekrone binden</a:t>
            </a:r>
          </a:p>
          <a:p>
            <a:pPr marL="0" indent="0">
              <a:buNone/>
            </a:pPr>
            <a:r>
              <a:rPr lang="de-DE" dirty="0">
                <a:solidFill>
                  <a:srgbClr val="92D050"/>
                </a:solidFill>
              </a:rPr>
              <a:t>6.-7. Schulwoche 14.-25.10.2024</a:t>
            </a:r>
          </a:p>
          <a:p>
            <a:pPr lvl="1">
              <a:lnSpc>
                <a:spcPct val="170000"/>
              </a:lnSpc>
            </a:pPr>
            <a:r>
              <a:rPr lang="de-DE" sz="1800" dirty="0"/>
              <a:t>Kastanien: 	- Kastanienseifenherstellung</a:t>
            </a:r>
            <a:br>
              <a:rPr lang="de-DE" sz="1800" dirty="0"/>
            </a:br>
            <a:r>
              <a:rPr lang="de-DE" sz="1800" dirty="0"/>
              <a:t>			- Kastanienflieger basteln</a:t>
            </a:r>
            <a:br>
              <a:rPr lang="de-DE" sz="1800" dirty="0"/>
            </a:br>
            <a:r>
              <a:rPr lang="de-DE" sz="1800" dirty="0"/>
              <a:t>			- Kastanientiere basteln</a:t>
            </a:r>
            <a:br>
              <a:rPr lang="de-DE" sz="1800" dirty="0"/>
            </a:br>
            <a:r>
              <a:rPr lang="de-DE" sz="1800" dirty="0"/>
              <a:t>			- Geschicklichkeitsspiele mit Kastanien</a:t>
            </a:r>
          </a:p>
          <a:p>
            <a:pPr lvl="1"/>
            <a:endParaRPr lang="de-DE" dirty="0"/>
          </a:p>
          <a:p>
            <a:pPr marL="457200" lvl="1" indent="0">
              <a:buNone/>
            </a:pPr>
            <a:r>
              <a:rPr lang="de-DE" dirty="0"/>
              <a:t> </a:t>
            </a:r>
            <a:br>
              <a:rPr lang="de-DE" dirty="0">
                <a:solidFill>
                  <a:srgbClr val="92D050"/>
                </a:solidFill>
              </a:rPr>
            </a:br>
            <a:endParaRPr lang="de-DE" dirty="0"/>
          </a:p>
          <a:p>
            <a:pPr>
              <a:buFont typeface="+mj-lt"/>
              <a:buAutoNum type="arabicPeriod"/>
            </a:pPr>
            <a:endParaRPr lang="de-DE" dirty="0"/>
          </a:p>
          <a:p>
            <a:pPr>
              <a:buFont typeface="+mj-lt"/>
              <a:buAutoNum type="arabicPeriod"/>
            </a:pPr>
            <a:endParaRPr lang="de-DE" dirty="0"/>
          </a:p>
          <a:p>
            <a:pPr marL="0" indent="0">
              <a:buNone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115016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FA713E9-C5A9-C531-649E-3B228DC859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2400" y="1273908"/>
            <a:ext cx="7875048" cy="459594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sz="1500" dirty="0">
                <a:solidFill>
                  <a:srgbClr val="92D050"/>
                </a:solidFill>
              </a:rPr>
              <a:t>8. Schulwoche 28.10.-01.11.2024</a:t>
            </a:r>
          </a:p>
          <a:p>
            <a:pPr lvl="1"/>
            <a:r>
              <a:rPr lang="de-DE" sz="1500" dirty="0"/>
              <a:t>Herbstferien</a:t>
            </a:r>
          </a:p>
          <a:p>
            <a:pPr marL="0" indent="0">
              <a:buNone/>
            </a:pPr>
            <a:r>
              <a:rPr lang="de-DE" sz="1500" dirty="0">
                <a:solidFill>
                  <a:srgbClr val="92D050"/>
                </a:solidFill>
              </a:rPr>
              <a:t>9.-10. Schulwoche 04.-15.11.2024</a:t>
            </a:r>
          </a:p>
          <a:p>
            <a:pPr lvl="1">
              <a:lnSpc>
                <a:spcPct val="160000"/>
              </a:lnSpc>
            </a:pPr>
            <a:r>
              <a:rPr lang="de-DE" sz="1500" dirty="0"/>
              <a:t>Wind: - Pustespiel und fliegende Gespenster basteln</a:t>
            </a:r>
            <a:br>
              <a:rPr lang="de-DE" sz="1500" dirty="0"/>
            </a:br>
            <a:r>
              <a:rPr lang="de-DE" sz="1500" dirty="0"/>
              <a:t>          - Drachen steigen</a:t>
            </a:r>
          </a:p>
          <a:p>
            <a:pPr marL="0" indent="0">
              <a:buNone/>
            </a:pPr>
            <a:r>
              <a:rPr lang="de-DE" sz="1500" dirty="0">
                <a:solidFill>
                  <a:srgbClr val="92D050"/>
                </a:solidFill>
              </a:rPr>
              <a:t>11.-12. Schulwoche 18.11.-29.11.2024</a:t>
            </a:r>
          </a:p>
          <a:p>
            <a:pPr lvl="1">
              <a:lnSpc>
                <a:spcPct val="160000"/>
              </a:lnSpc>
            </a:pPr>
            <a:r>
              <a:rPr lang="de-DE" sz="1500" dirty="0"/>
              <a:t> Adventvorbereitungen:   - Lichterstadt-Adventkalender</a:t>
            </a:r>
            <a:br>
              <a:rPr lang="de-DE" sz="1500" dirty="0"/>
            </a:br>
            <a:r>
              <a:rPr lang="de-DE" sz="1500" dirty="0"/>
              <a:t>					 - Adventkranz binden</a:t>
            </a:r>
          </a:p>
          <a:p>
            <a:pPr marL="0" indent="0">
              <a:buNone/>
            </a:pPr>
            <a:r>
              <a:rPr lang="de-DE" sz="1500" dirty="0">
                <a:solidFill>
                  <a:srgbClr val="92D050"/>
                </a:solidFill>
              </a:rPr>
              <a:t>13.-15. Schulwoche 02.-20.12.2024</a:t>
            </a:r>
          </a:p>
          <a:p>
            <a:pPr lvl="1">
              <a:lnSpc>
                <a:spcPct val="150000"/>
              </a:lnSpc>
            </a:pPr>
            <a:r>
              <a:rPr lang="de-DE" sz="1500" dirty="0"/>
              <a:t> Advent: - Krippe basteln</a:t>
            </a:r>
            <a:br>
              <a:rPr lang="de-DE" sz="1500" dirty="0"/>
            </a:br>
            <a:r>
              <a:rPr lang="de-DE" sz="1500" dirty="0"/>
              <a:t>             - Kekse backen</a:t>
            </a:r>
            <a:br>
              <a:rPr lang="de-DE" sz="1500" dirty="0"/>
            </a:br>
            <a:r>
              <a:rPr lang="de-DE" sz="1500" dirty="0"/>
              <a:t>             </a:t>
            </a:r>
            <a:r>
              <a:rPr lang="de-DE" sz="1500"/>
              <a:t>- Weihnachtsbasteleien</a:t>
            </a:r>
            <a:br>
              <a:rPr lang="de-DE" sz="1500" dirty="0"/>
            </a:br>
            <a:r>
              <a:rPr lang="de-DE" sz="1500" dirty="0"/>
              <a:t>	          - Winterlagerfeuer mit Bratapfel und Kinderpunsch im Schulhof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38493118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B475A75C2CD564D854D3B7C6C8C576A" ma:contentTypeVersion="4" ma:contentTypeDescription="Ein neues Dokument erstellen." ma:contentTypeScope="" ma:versionID="642e32606b65d51b8ccc3ff13f33883c">
  <xsd:schema xmlns:xsd="http://www.w3.org/2001/XMLSchema" xmlns:xs="http://www.w3.org/2001/XMLSchema" xmlns:p="http://schemas.microsoft.com/office/2006/metadata/properties" xmlns:ns3="7a987b01-4805-4c40-a9e9-3ccef7b5e2db" targetNamespace="http://schemas.microsoft.com/office/2006/metadata/properties" ma:root="true" ma:fieldsID="991b2b654d04c50d56c82236d5d8188a" ns3:_="">
    <xsd:import namespace="7a987b01-4805-4c40-a9e9-3ccef7b5e2d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987b01-4805-4c40-a9e9-3ccef7b5e2d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6B85622-3CC5-4C62-AFD0-5760029FDB1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4133347-59AB-4E9C-B83A-49A1FDE96806}">
  <ds:schemaRefs>
    <ds:schemaRef ds:uri="http://purl.org/dc/elements/1.1/"/>
    <ds:schemaRef ds:uri="http://schemas.openxmlformats.org/package/2006/metadata/core-properties"/>
    <ds:schemaRef ds:uri="http://purl.org/dc/terms/"/>
    <ds:schemaRef ds:uri="http://purl.org/dc/dcmitype/"/>
    <ds:schemaRef ds:uri="7a987b01-4805-4c40-a9e9-3ccef7b5e2db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478AF40-F657-49AA-8AD3-A95A8EA23D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987b01-4805-4c40-a9e9-3ccef7b5e2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298</Words>
  <Application>Microsoft Office PowerPoint</Application>
  <PresentationFormat>Breitbild</PresentationFormat>
  <Paragraphs>29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Facette</vt:lpstr>
      <vt:lpstr> Programm der Schulischen Tagesbetreuung  September bis Dezember 2024 Jahresthema: Wir entdecken die Schätze unserer Natur und fördern einen achtsamen und wertschätzenden Umgang</vt:lpstr>
      <vt:lpstr>September bis Dezember 2024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 der Schulischen Tagesbetreuung</dc:title>
  <dc:creator>Schulische Tagesbetreuung Tamsweg</dc:creator>
  <cp:lastModifiedBy>Martina Bogensperger</cp:lastModifiedBy>
  <cp:revision>32</cp:revision>
  <cp:lastPrinted>2024-09-13T09:09:25Z</cp:lastPrinted>
  <dcterms:created xsi:type="dcterms:W3CDTF">2021-09-02T13:26:57Z</dcterms:created>
  <dcterms:modified xsi:type="dcterms:W3CDTF">2024-09-13T09:15:45Z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0x0101008B475A75C2CD564D854D3B7C6C8C576A</vt:lpwstr>
  </property>
</Properties>
</file>